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5122525" cy="10693400"/>
  <p:notesSz cx="9926638" cy="14352588"/>
  <p:defaultTextStyle>
    <a:defPPr>
      <a:defRPr lang="fr-FR"/>
    </a:defPPr>
    <a:lvl1pPr marL="0" algn="l" defTabSz="123910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9552" algn="l" defTabSz="123910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39103" algn="l" defTabSz="123910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58655" algn="l" defTabSz="123910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78207" algn="l" defTabSz="123910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97759" algn="l" defTabSz="123910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717310" algn="l" defTabSz="123910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36862" algn="l" defTabSz="123910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56414" algn="l" defTabSz="123910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ne LAVIALLE" initials="JL" lastIdx="1" clrIdx="0">
    <p:extLst>
      <p:ext uri="{19B8F6BF-5375-455C-9EA6-DF929625EA0E}">
        <p15:presenceInfo xmlns:p15="http://schemas.microsoft.com/office/powerpoint/2012/main" userId="Jeanne LAVIAL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1308" y="66"/>
      </p:cViewPr>
      <p:guideLst>
        <p:guide orient="horz" pos="3368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17629"/>
          </a:xfrm>
          <a:prstGeom prst="rect">
            <a:avLst/>
          </a:prstGeom>
        </p:spPr>
        <p:txBody>
          <a:bodyPr vert="horz" lIns="138733" tIns="69366" rIns="138733" bIns="69366" rtlCol="0"/>
          <a:lstStyle>
            <a:lvl1pPr algn="l">
              <a:defRPr sz="18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17629"/>
          </a:xfrm>
          <a:prstGeom prst="rect">
            <a:avLst/>
          </a:prstGeom>
        </p:spPr>
        <p:txBody>
          <a:bodyPr vert="horz" lIns="138733" tIns="69366" rIns="138733" bIns="69366" rtlCol="0"/>
          <a:lstStyle>
            <a:lvl1pPr algn="r">
              <a:defRPr sz="1800"/>
            </a:lvl1pPr>
          </a:lstStyle>
          <a:p>
            <a:fld id="{B1210A61-3F74-4283-B2C8-77BBEA84FDEF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1076325"/>
            <a:ext cx="7608888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33" tIns="69366" rIns="138733" bIns="6936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664" y="6817479"/>
            <a:ext cx="7941310" cy="6458665"/>
          </a:xfrm>
          <a:prstGeom prst="rect">
            <a:avLst/>
          </a:prstGeom>
        </p:spPr>
        <p:txBody>
          <a:bodyPr vert="horz" lIns="138733" tIns="69366" rIns="138733" bIns="69366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3632468"/>
            <a:ext cx="4301543" cy="717629"/>
          </a:xfrm>
          <a:prstGeom prst="rect">
            <a:avLst/>
          </a:prstGeom>
        </p:spPr>
        <p:txBody>
          <a:bodyPr vert="horz" lIns="138733" tIns="69366" rIns="138733" bIns="69366" rtlCol="0" anchor="b"/>
          <a:lstStyle>
            <a:lvl1pPr algn="l">
              <a:defRPr sz="18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798" y="13632468"/>
            <a:ext cx="4301543" cy="717629"/>
          </a:xfrm>
          <a:prstGeom prst="rect">
            <a:avLst/>
          </a:prstGeom>
        </p:spPr>
        <p:txBody>
          <a:bodyPr vert="horz" lIns="138733" tIns="69366" rIns="138733" bIns="69366" rtlCol="0" anchor="b"/>
          <a:lstStyle>
            <a:lvl1pPr algn="r">
              <a:defRPr sz="1800"/>
            </a:lvl1pPr>
          </a:lstStyle>
          <a:p>
            <a:fld id="{A27210C2-A4ED-4ADD-90D3-10EAE699AE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406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391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9552" algn="l" defTabSz="12391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39103" algn="l" defTabSz="12391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58655" algn="l" defTabSz="12391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78207" algn="l" defTabSz="12391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97759" algn="l" defTabSz="12391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717310" algn="l" defTabSz="12391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336862" algn="l" defTabSz="12391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956414" algn="l" defTabSz="12391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210C2-A4ED-4ADD-90D3-10EAE699AE3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296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90316" y="1750055"/>
            <a:ext cx="11341894" cy="3722887"/>
          </a:xfrm>
        </p:spPr>
        <p:txBody>
          <a:bodyPr anchor="b"/>
          <a:lstStyle>
            <a:lvl1pPr algn="ctr">
              <a:defRPr sz="81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90316" y="5616511"/>
            <a:ext cx="11341894" cy="2581762"/>
          </a:xfrm>
        </p:spPr>
        <p:txBody>
          <a:bodyPr/>
          <a:lstStyle>
            <a:lvl1pPr marL="0" indent="0" algn="ctr">
              <a:buNone/>
              <a:defRPr sz="3300"/>
            </a:lvl1pPr>
            <a:lvl2pPr marL="619552" indent="0" algn="ctr">
              <a:buNone/>
              <a:defRPr sz="2700"/>
            </a:lvl2pPr>
            <a:lvl3pPr marL="1239103" indent="0" algn="ctr">
              <a:buNone/>
              <a:defRPr sz="2400"/>
            </a:lvl3pPr>
            <a:lvl4pPr marL="1858655" indent="0" algn="ctr">
              <a:buNone/>
              <a:defRPr sz="2200"/>
            </a:lvl4pPr>
            <a:lvl5pPr marL="2478207" indent="0" algn="ctr">
              <a:buNone/>
              <a:defRPr sz="2200"/>
            </a:lvl5pPr>
            <a:lvl6pPr marL="3097759" indent="0" algn="ctr">
              <a:buNone/>
              <a:defRPr sz="2200"/>
            </a:lvl6pPr>
            <a:lvl7pPr marL="3717310" indent="0" algn="ctr">
              <a:buNone/>
              <a:defRPr sz="2200"/>
            </a:lvl7pPr>
            <a:lvl8pPr marL="4336862" indent="0" algn="ctr">
              <a:buNone/>
              <a:defRPr sz="2200"/>
            </a:lvl8pPr>
            <a:lvl9pPr marL="4956414" indent="0" algn="ctr">
              <a:buNone/>
              <a:defRPr sz="2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8E1-9369-4ED0-8CB9-B5895B097B02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C571-DE0B-48F4-A493-93EA463667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5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8E1-9369-4ED0-8CB9-B5895B097B02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C571-DE0B-48F4-A493-93EA463667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87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0822057" y="569325"/>
            <a:ext cx="3260794" cy="9062162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39673" y="569325"/>
            <a:ext cx="9593352" cy="906216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8E1-9369-4ED0-8CB9-B5895B097B02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C571-DE0B-48F4-A493-93EA463667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32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8E1-9369-4ED0-8CB9-B5895B097B02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C571-DE0B-48F4-A493-93EA463667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63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1797" y="2665925"/>
            <a:ext cx="13043178" cy="4448157"/>
          </a:xfrm>
        </p:spPr>
        <p:txBody>
          <a:bodyPr anchor="b"/>
          <a:lstStyle>
            <a:lvl1pPr>
              <a:defRPr sz="81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31797" y="7156164"/>
            <a:ext cx="13043178" cy="2339180"/>
          </a:xfrm>
        </p:spPr>
        <p:txBody>
          <a:bodyPr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61955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23910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5865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47820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09775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371731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33686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495641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8E1-9369-4ED0-8CB9-B5895B097B02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C571-DE0B-48F4-A493-93EA463667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11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39674" y="2846623"/>
            <a:ext cx="6427073" cy="678486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655778" y="2846623"/>
            <a:ext cx="6427073" cy="678486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8E1-9369-4ED0-8CB9-B5895B097B02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C571-DE0B-48F4-A493-93EA463667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50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1643" y="569326"/>
            <a:ext cx="13043178" cy="2066896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1644" y="2621369"/>
            <a:ext cx="6397536" cy="1284692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19552" indent="0">
              <a:buNone/>
              <a:defRPr sz="2700" b="1"/>
            </a:lvl2pPr>
            <a:lvl3pPr marL="1239103" indent="0">
              <a:buNone/>
              <a:defRPr sz="2400" b="1"/>
            </a:lvl3pPr>
            <a:lvl4pPr marL="1858655" indent="0">
              <a:buNone/>
              <a:defRPr sz="2200" b="1"/>
            </a:lvl4pPr>
            <a:lvl5pPr marL="2478207" indent="0">
              <a:buNone/>
              <a:defRPr sz="2200" b="1"/>
            </a:lvl5pPr>
            <a:lvl6pPr marL="3097759" indent="0">
              <a:buNone/>
              <a:defRPr sz="2200" b="1"/>
            </a:lvl6pPr>
            <a:lvl7pPr marL="3717310" indent="0">
              <a:buNone/>
              <a:defRPr sz="2200" b="1"/>
            </a:lvl7pPr>
            <a:lvl8pPr marL="4336862" indent="0">
              <a:buNone/>
              <a:defRPr sz="2200" b="1"/>
            </a:lvl8pPr>
            <a:lvl9pPr marL="4956414" indent="0">
              <a:buNone/>
              <a:defRPr sz="2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41644" y="3906061"/>
            <a:ext cx="6397536" cy="574522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655778" y="2621369"/>
            <a:ext cx="6429043" cy="1284692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19552" indent="0">
              <a:buNone/>
              <a:defRPr sz="2700" b="1"/>
            </a:lvl2pPr>
            <a:lvl3pPr marL="1239103" indent="0">
              <a:buNone/>
              <a:defRPr sz="2400" b="1"/>
            </a:lvl3pPr>
            <a:lvl4pPr marL="1858655" indent="0">
              <a:buNone/>
              <a:defRPr sz="2200" b="1"/>
            </a:lvl4pPr>
            <a:lvl5pPr marL="2478207" indent="0">
              <a:buNone/>
              <a:defRPr sz="2200" b="1"/>
            </a:lvl5pPr>
            <a:lvl6pPr marL="3097759" indent="0">
              <a:buNone/>
              <a:defRPr sz="2200" b="1"/>
            </a:lvl6pPr>
            <a:lvl7pPr marL="3717310" indent="0">
              <a:buNone/>
              <a:defRPr sz="2200" b="1"/>
            </a:lvl7pPr>
            <a:lvl8pPr marL="4336862" indent="0">
              <a:buNone/>
              <a:defRPr sz="2200" b="1"/>
            </a:lvl8pPr>
            <a:lvl9pPr marL="4956414" indent="0">
              <a:buNone/>
              <a:defRPr sz="2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7655778" y="3906061"/>
            <a:ext cx="6429043" cy="574522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8E1-9369-4ED0-8CB9-B5895B097B02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C571-DE0B-48F4-A493-93EA463667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42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8E1-9369-4ED0-8CB9-B5895B097B02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C571-DE0B-48F4-A493-93EA463667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95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8E1-9369-4ED0-8CB9-B5895B097B02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C571-DE0B-48F4-A493-93EA463667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81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1644" y="712893"/>
            <a:ext cx="4877408" cy="2495127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043" y="1539652"/>
            <a:ext cx="7655778" cy="7599245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41644" y="3208020"/>
            <a:ext cx="4877408" cy="5943254"/>
          </a:xfrm>
        </p:spPr>
        <p:txBody>
          <a:bodyPr/>
          <a:lstStyle>
            <a:lvl1pPr marL="0" indent="0">
              <a:buNone/>
              <a:defRPr sz="2200"/>
            </a:lvl1pPr>
            <a:lvl2pPr marL="619552" indent="0">
              <a:buNone/>
              <a:defRPr sz="1900"/>
            </a:lvl2pPr>
            <a:lvl3pPr marL="1239103" indent="0">
              <a:buNone/>
              <a:defRPr sz="1600"/>
            </a:lvl3pPr>
            <a:lvl4pPr marL="1858655" indent="0">
              <a:buNone/>
              <a:defRPr sz="1400"/>
            </a:lvl4pPr>
            <a:lvl5pPr marL="2478207" indent="0">
              <a:buNone/>
              <a:defRPr sz="1400"/>
            </a:lvl5pPr>
            <a:lvl6pPr marL="3097759" indent="0">
              <a:buNone/>
              <a:defRPr sz="1400"/>
            </a:lvl6pPr>
            <a:lvl7pPr marL="3717310" indent="0">
              <a:buNone/>
              <a:defRPr sz="1400"/>
            </a:lvl7pPr>
            <a:lvl8pPr marL="4336862" indent="0">
              <a:buNone/>
              <a:defRPr sz="1400"/>
            </a:lvl8pPr>
            <a:lvl9pPr marL="4956414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8E1-9369-4ED0-8CB9-B5895B097B02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C571-DE0B-48F4-A493-93EA463667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40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1644" y="712893"/>
            <a:ext cx="4877408" cy="2495127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429043" y="1539652"/>
            <a:ext cx="7655778" cy="7599245"/>
          </a:xfrm>
        </p:spPr>
        <p:txBody>
          <a:bodyPr/>
          <a:lstStyle>
            <a:lvl1pPr marL="0" indent="0">
              <a:buNone/>
              <a:defRPr sz="4300"/>
            </a:lvl1pPr>
            <a:lvl2pPr marL="619552" indent="0">
              <a:buNone/>
              <a:defRPr sz="3800"/>
            </a:lvl2pPr>
            <a:lvl3pPr marL="1239103" indent="0">
              <a:buNone/>
              <a:defRPr sz="3300"/>
            </a:lvl3pPr>
            <a:lvl4pPr marL="1858655" indent="0">
              <a:buNone/>
              <a:defRPr sz="2700"/>
            </a:lvl4pPr>
            <a:lvl5pPr marL="2478207" indent="0">
              <a:buNone/>
              <a:defRPr sz="2700"/>
            </a:lvl5pPr>
            <a:lvl6pPr marL="3097759" indent="0">
              <a:buNone/>
              <a:defRPr sz="2700"/>
            </a:lvl6pPr>
            <a:lvl7pPr marL="3717310" indent="0">
              <a:buNone/>
              <a:defRPr sz="2700"/>
            </a:lvl7pPr>
            <a:lvl8pPr marL="4336862" indent="0">
              <a:buNone/>
              <a:defRPr sz="2700"/>
            </a:lvl8pPr>
            <a:lvl9pPr marL="4956414" indent="0">
              <a:buNone/>
              <a:defRPr sz="27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41644" y="3208020"/>
            <a:ext cx="4877408" cy="5943254"/>
          </a:xfrm>
        </p:spPr>
        <p:txBody>
          <a:bodyPr/>
          <a:lstStyle>
            <a:lvl1pPr marL="0" indent="0">
              <a:buNone/>
              <a:defRPr sz="2200"/>
            </a:lvl1pPr>
            <a:lvl2pPr marL="619552" indent="0">
              <a:buNone/>
              <a:defRPr sz="1900"/>
            </a:lvl2pPr>
            <a:lvl3pPr marL="1239103" indent="0">
              <a:buNone/>
              <a:defRPr sz="1600"/>
            </a:lvl3pPr>
            <a:lvl4pPr marL="1858655" indent="0">
              <a:buNone/>
              <a:defRPr sz="1400"/>
            </a:lvl4pPr>
            <a:lvl5pPr marL="2478207" indent="0">
              <a:buNone/>
              <a:defRPr sz="1400"/>
            </a:lvl5pPr>
            <a:lvl6pPr marL="3097759" indent="0">
              <a:buNone/>
              <a:defRPr sz="1400"/>
            </a:lvl6pPr>
            <a:lvl7pPr marL="3717310" indent="0">
              <a:buNone/>
              <a:defRPr sz="1400"/>
            </a:lvl7pPr>
            <a:lvl8pPr marL="4336862" indent="0">
              <a:buNone/>
              <a:defRPr sz="1400"/>
            </a:lvl8pPr>
            <a:lvl9pPr marL="4956414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8E1-9369-4ED0-8CB9-B5895B097B02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C571-DE0B-48F4-A493-93EA463667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16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39674" y="569326"/>
            <a:ext cx="13043178" cy="2066896"/>
          </a:xfrm>
          <a:prstGeom prst="rect">
            <a:avLst/>
          </a:prstGeom>
        </p:spPr>
        <p:txBody>
          <a:bodyPr vert="horz" lIns="123910" tIns="61955" rIns="123910" bIns="61955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39674" y="2846623"/>
            <a:ext cx="13043178" cy="6784864"/>
          </a:xfrm>
          <a:prstGeom prst="rect">
            <a:avLst/>
          </a:prstGeom>
        </p:spPr>
        <p:txBody>
          <a:bodyPr vert="horz" lIns="123910" tIns="61955" rIns="123910" bIns="61955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39674" y="9911198"/>
            <a:ext cx="3402568" cy="569325"/>
          </a:xfrm>
          <a:prstGeom prst="rect">
            <a:avLst/>
          </a:prstGeom>
        </p:spPr>
        <p:txBody>
          <a:bodyPr vert="horz" lIns="123910" tIns="61955" rIns="123910" bIns="61955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A48E1-9369-4ED0-8CB9-B5895B097B02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009337" y="9911198"/>
            <a:ext cx="5103852" cy="569325"/>
          </a:xfrm>
          <a:prstGeom prst="rect">
            <a:avLst/>
          </a:prstGeom>
        </p:spPr>
        <p:txBody>
          <a:bodyPr vert="horz" lIns="123910" tIns="61955" rIns="123910" bIns="61955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680283" y="9911198"/>
            <a:ext cx="3402568" cy="569325"/>
          </a:xfrm>
          <a:prstGeom prst="rect">
            <a:avLst/>
          </a:prstGeom>
        </p:spPr>
        <p:txBody>
          <a:bodyPr vert="horz" lIns="123910" tIns="61955" rIns="123910" bIns="61955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3C571-DE0B-48F4-A493-93EA463667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63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239103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76" indent="-309776" algn="l" defTabSz="1239103" rtl="0" eaLnBrk="1" latinLnBrk="0" hangingPunct="1">
        <a:lnSpc>
          <a:spcPct val="90000"/>
        </a:lnSpc>
        <a:spcBef>
          <a:spcPts val="1355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929328" indent="-309776" algn="l" defTabSz="1239103" rtl="0" eaLnBrk="1" latinLnBrk="0" hangingPunct="1">
        <a:lnSpc>
          <a:spcPct val="90000"/>
        </a:lnSpc>
        <a:spcBef>
          <a:spcPts val="678"/>
        </a:spcBef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548879" indent="-309776" algn="l" defTabSz="1239103" rtl="0" eaLnBrk="1" latinLnBrk="0" hangingPunct="1">
        <a:lnSpc>
          <a:spcPct val="90000"/>
        </a:lnSpc>
        <a:spcBef>
          <a:spcPts val="67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168431" indent="-309776" algn="l" defTabSz="1239103" rtl="0" eaLnBrk="1" latinLnBrk="0" hangingPunct="1">
        <a:lnSpc>
          <a:spcPct val="90000"/>
        </a:lnSpc>
        <a:spcBef>
          <a:spcPts val="67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87983" indent="-309776" algn="l" defTabSz="1239103" rtl="0" eaLnBrk="1" latinLnBrk="0" hangingPunct="1">
        <a:lnSpc>
          <a:spcPct val="90000"/>
        </a:lnSpc>
        <a:spcBef>
          <a:spcPts val="67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407534" indent="-309776" algn="l" defTabSz="1239103" rtl="0" eaLnBrk="1" latinLnBrk="0" hangingPunct="1">
        <a:lnSpc>
          <a:spcPct val="90000"/>
        </a:lnSpc>
        <a:spcBef>
          <a:spcPts val="67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4027086" indent="-309776" algn="l" defTabSz="1239103" rtl="0" eaLnBrk="1" latinLnBrk="0" hangingPunct="1">
        <a:lnSpc>
          <a:spcPct val="90000"/>
        </a:lnSpc>
        <a:spcBef>
          <a:spcPts val="67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646638" indent="-309776" algn="l" defTabSz="1239103" rtl="0" eaLnBrk="1" latinLnBrk="0" hangingPunct="1">
        <a:lnSpc>
          <a:spcPct val="90000"/>
        </a:lnSpc>
        <a:spcBef>
          <a:spcPts val="67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266190" indent="-309776" algn="l" defTabSz="1239103" rtl="0" eaLnBrk="1" latinLnBrk="0" hangingPunct="1">
        <a:lnSpc>
          <a:spcPct val="90000"/>
        </a:lnSpc>
        <a:spcBef>
          <a:spcPts val="67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9552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39103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58655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78207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97759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17310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36862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56414" algn="l" defTabSz="12391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30" y="123936"/>
            <a:ext cx="2785036" cy="1901052"/>
          </a:xfrm>
          <a:prstGeom prst="rect">
            <a:avLst/>
          </a:prstGeom>
        </p:spPr>
      </p:pic>
      <p:sp>
        <p:nvSpPr>
          <p:cNvPr id="36" name="ZoneTexte 35"/>
          <p:cNvSpPr txBox="1"/>
          <p:nvPr/>
        </p:nvSpPr>
        <p:spPr>
          <a:xfrm>
            <a:off x="3038167" y="2654711"/>
            <a:ext cx="12025363" cy="1048450"/>
          </a:xfrm>
          <a:prstGeom prst="rect">
            <a:avLst/>
          </a:prstGeom>
          <a:noFill/>
        </p:spPr>
        <p:txBody>
          <a:bodyPr wrap="square" lIns="123910" tIns="61955" rIns="123910" bIns="61955" rtlCol="0">
            <a:spAutoFit/>
          </a:bodyPr>
          <a:lstStyle/>
          <a:p>
            <a:pPr algn="ctr"/>
            <a:r>
              <a:rPr lang="fr-FR" sz="6000" dirty="0">
                <a:solidFill>
                  <a:srgbClr val="FF0000"/>
                </a:solidFill>
              </a:rPr>
              <a:t>TITRE PROJET</a:t>
            </a:r>
            <a:endParaRPr lang="fr-FR" sz="6000" b="1" dirty="0">
              <a:solidFill>
                <a:srgbClr val="FF0000"/>
              </a:solidFill>
              <a:cs typeface="Aharoni" panose="02010803020104030203" pitchFamily="2" charset="-79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48433" y="2024988"/>
            <a:ext cx="2489433" cy="8668412"/>
          </a:xfrm>
          <a:prstGeom prst="rect">
            <a:avLst/>
          </a:prstGeom>
          <a:solidFill>
            <a:srgbClr val="014493"/>
          </a:solidFill>
          <a:ln>
            <a:solidFill>
              <a:srgbClr val="0144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3910" tIns="61955" rIns="123910" bIns="61955" rtlCol="0" anchor="ctr"/>
          <a:lstStyle/>
          <a:p>
            <a:pPr algn="ctr"/>
            <a:endParaRPr lang="fr-FR"/>
          </a:p>
        </p:txBody>
      </p:sp>
      <p:cxnSp>
        <p:nvCxnSpPr>
          <p:cNvPr id="44" name="Connecteur droit 43"/>
          <p:cNvCxnSpPr/>
          <p:nvPr/>
        </p:nvCxnSpPr>
        <p:spPr>
          <a:xfrm>
            <a:off x="2689649" y="2024988"/>
            <a:ext cx="12432876" cy="0"/>
          </a:xfrm>
          <a:prstGeom prst="line">
            <a:avLst/>
          </a:prstGeom>
          <a:ln w="28575">
            <a:solidFill>
              <a:srgbClr val="0144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2689649" y="8779032"/>
            <a:ext cx="12432876" cy="0"/>
          </a:xfrm>
          <a:prstGeom prst="line">
            <a:avLst/>
          </a:prstGeom>
          <a:ln w="28575">
            <a:solidFill>
              <a:srgbClr val="0144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448433" y="1217859"/>
            <a:ext cx="0" cy="9475541"/>
          </a:xfrm>
          <a:prstGeom prst="line">
            <a:avLst/>
          </a:prstGeom>
          <a:ln w="28575">
            <a:solidFill>
              <a:srgbClr val="0144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3233469" y="6518635"/>
            <a:ext cx="9199407" cy="2279556"/>
          </a:xfrm>
          <a:prstGeom prst="rect">
            <a:avLst/>
          </a:prstGeom>
          <a:noFill/>
        </p:spPr>
        <p:txBody>
          <a:bodyPr wrap="square" lIns="123910" tIns="61955" rIns="123910" bIns="61955" rtlCol="0">
            <a:spAutoFit/>
          </a:bodyPr>
          <a:lstStyle/>
          <a:p>
            <a:r>
              <a:rPr lang="fr-FR" sz="3500" b="1" dirty="0">
                <a:solidFill>
                  <a:srgbClr val="014493"/>
                </a:solidFill>
                <a:cs typeface="Aharoni" pitchFamily="2" charset="-79"/>
              </a:rPr>
              <a:t>Coût TOTAL				</a:t>
            </a:r>
            <a:r>
              <a:rPr lang="fr-FR" sz="3500" b="1" dirty="0">
                <a:solidFill>
                  <a:srgbClr val="FF0000"/>
                </a:solidFill>
                <a:cs typeface="Aharoni" pitchFamily="2" charset="-79"/>
              </a:rPr>
              <a:t>???????? </a:t>
            </a:r>
            <a:r>
              <a:rPr lang="fr-FR" sz="3500" b="1" dirty="0">
                <a:solidFill>
                  <a:srgbClr val="014493"/>
                </a:solidFill>
                <a:cs typeface="Aharoni" pitchFamily="2" charset="-79"/>
              </a:rPr>
              <a:t>€</a:t>
            </a:r>
          </a:p>
          <a:p>
            <a:r>
              <a:rPr lang="fr-FR" sz="3500" dirty="0">
                <a:solidFill>
                  <a:srgbClr val="014493"/>
                </a:solidFill>
                <a:cs typeface="Aharoni" pitchFamily="2" charset="-79"/>
              </a:rPr>
              <a:t>FEADER (90%)			</a:t>
            </a:r>
            <a:r>
              <a:rPr lang="fr-FR" sz="3500" dirty="0">
                <a:solidFill>
                  <a:srgbClr val="FF0000"/>
                </a:solidFill>
                <a:cs typeface="Aharoni" pitchFamily="2" charset="-79"/>
              </a:rPr>
              <a:t>???????? </a:t>
            </a:r>
            <a:r>
              <a:rPr lang="fr-FR" sz="3500" dirty="0">
                <a:solidFill>
                  <a:srgbClr val="014493"/>
                </a:solidFill>
                <a:cs typeface="Aharoni" pitchFamily="2" charset="-79"/>
              </a:rPr>
              <a:t>€</a:t>
            </a:r>
          </a:p>
          <a:p>
            <a:r>
              <a:rPr lang="fr-FR" sz="3500" dirty="0">
                <a:solidFill>
                  <a:srgbClr val="014493"/>
                </a:solidFill>
                <a:cs typeface="Aharoni" pitchFamily="2" charset="-79"/>
              </a:rPr>
              <a:t>Conseil Départemental (10%)	 </a:t>
            </a:r>
            <a:r>
              <a:rPr lang="fr-FR" sz="3500" dirty="0">
                <a:solidFill>
                  <a:srgbClr val="FF0000"/>
                </a:solidFill>
                <a:cs typeface="Aharoni" pitchFamily="2" charset="-79"/>
              </a:rPr>
              <a:t>???????</a:t>
            </a:r>
            <a:r>
              <a:rPr lang="fr-FR" sz="3500" dirty="0">
                <a:solidFill>
                  <a:srgbClr val="014493"/>
                </a:solidFill>
                <a:cs typeface="Aharoni" pitchFamily="2" charset="-79"/>
              </a:rPr>
              <a:t> </a:t>
            </a:r>
            <a:r>
              <a:rPr lang="fr-FR" sz="3500" dirty="0">
                <a:solidFill>
                  <a:srgbClr val="FF0000"/>
                </a:solidFill>
                <a:cs typeface="Aharoni" pitchFamily="2" charset="-79"/>
              </a:rPr>
              <a:t> </a:t>
            </a:r>
            <a:r>
              <a:rPr lang="fr-FR" sz="3500" dirty="0">
                <a:solidFill>
                  <a:srgbClr val="014493"/>
                </a:solidFill>
                <a:cs typeface="Aharoni" pitchFamily="2" charset="-79"/>
              </a:rPr>
              <a:t>€</a:t>
            </a:r>
          </a:p>
          <a:p>
            <a:r>
              <a:rPr lang="fr-FR" sz="3500" dirty="0">
                <a:solidFill>
                  <a:srgbClr val="014493"/>
                </a:solidFill>
                <a:cs typeface="Aharoni" pitchFamily="2" charset="-79"/>
              </a:rPr>
              <a:t>Autofinancement		   	          </a:t>
            </a:r>
            <a:r>
              <a:rPr lang="fr-FR" sz="3500" dirty="0">
                <a:solidFill>
                  <a:srgbClr val="FF0000"/>
                </a:solidFill>
                <a:cs typeface="Aharoni" pitchFamily="2" charset="-79"/>
              </a:rPr>
              <a:t>???</a:t>
            </a:r>
            <a:r>
              <a:rPr lang="fr-FR" sz="3500" dirty="0">
                <a:solidFill>
                  <a:srgbClr val="014493"/>
                </a:solidFill>
                <a:cs typeface="Aharoni" pitchFamily="2" charset="-79"/>
              </a:rPr>
              <a:t> €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028" y="123936"/>
            <a:ext cx="12141497" cy="1611139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2981028" y="4155321"/>
            <a:ext cx="11907376" cy="1233116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lIns="123910" tIns="61955" rIns="123910" bIns="61955" rtlCol="0">
            <a:spAutoFit/>
          </a:bodyPr>
          <a:lstStyle/>
          <a:p>
            <a:pPr algn="ctr"/>
            <a:r>
              <a:rPr lang="fr-FR" sz="3200" dirty="0">
                <a:solidFill>
                  <a:srgbClr val="014493"/>
                </a:solidFill>
                <a:cs typeface="Aharoni" panose="02010803020104030203" pitchFamily="2" charset="-79"/>
              </a:rPr>
              <a:t>Projet financé dans le cadre du PDR de Mayotte</a:t>
            </a:r>
          </a:p>
          <a:p>
            <a:r>
              <a:rPr lang="fr-FR" sz="2000" dirty="0">
                <a:solidFill>
                  <a:srgbClr val="014493"/>
                </a:solidFill>
                <a:cs typeface="Aharoni" panose="02010803020104030203" pitchFamily="2" charset="-79"/>
              </a:rPr>
              <a:t>Type d’opération n°19.02 – </a:t>
            </a:r>
            <a:r>
              <a:rPr lang="fr-FR" sz="2000" dirty="0"/>
              <a:t> </a:t>
            </a:r>
            <a:r>
              <a:rPr lang="fr-FR" sz="2000" dirty="0">
                <a:solidFill>
                  <a:srgbClr val="014493"/>
                </a:solidFill>
                <a:cs typeface="Aharoni" panose="02010803020104030203" pitchFamily="2" charset="-79"/>
              </a:rPr>
              <a:t>Aide à la mise en œuvre des opérations dans le cadre de la stratégie locale de développement. 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6" b="37888"/>
          <a:stretch/>
        </p:blipFill>
        <p:spPr>
          <a:xfrm>
            <a:off x="7198652" y="8798191"/>
            <a:ext cx="7689752" cy="169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273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70</Words>
  <Application>Microsoft Office PowerPoint</Application>
  <PresentationFormat>Personnalisé</PresentationFormat>
  <Paragraphs>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Alexis GRIFFON</dc:creator>
  <cp:lastModifiedBy>ADNCM Association</cp:lastModifiedBy>
  <cp:revision>42</cp:revision>
  <cp:lastPrinted>2017-03-30T09:05:13Z</cp:lastPrinted>
  <dcterms:created xsi:type="dcterms:W3CDTF">2015-03-27T07:38:53Z</dcterms:created>
  <dcterms:modified xsi:type="dcterms:W3CDTF">2021-05-03T05:56:42Z</dcterms:modified>
</cp:coreProperties>
</file>